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12" r:id="rId6"/>
    <p:sldId id="300" r:id="rId7"/>
    <p:sldId id="301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95" r:id="rId39"/>
    <p:sldId id="286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1"/>
    <p:restoredTop sz="94631"/>
  </p:normalViewPr>
  <p:slideViewPr>
    <p:cSldViewPr snapToGrid="0" snapToObjects="1">
      <p:cViewPr>
        <p:scale>
          <a:sx n="92" d="100"/>
          <a:sy n="92" d="100"/>
        </p:scale>
        <p:origin x="4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</a:t>
            </a:r>
            <a:r>
              <a:rPr lang="en-US" dirty="0" smtClean="0"/>
              <a:t>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3" y="2443163"/>
            <a:ext cx="36290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make </a:t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things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TIMESTAMPZ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TIMESTAMPZ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www.pg4e.com/lectures/03-Teqhniques-Load.sql</a:t>
            </a:r>
            <a:endParaRPr lang="en-US" sz="1600" b="1" dirty="0" smtClean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3368</TotalTime>
  <Words>2651</Words>
  <Application>Microsoft Macintosh PowerPoint</Application>
  <PresentationFormat>Widescreen</PresentationFormat>
  <Paragraphs>513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Reading commands from a file</vt:lpstr>
      <vt:lpstr>We can adjust our schema</vt:lpstr>
      <vt:lpstr>Add, Drop , Alter columns</vt:lpstr>
      <vt:lpstr>Dates</vt:lpstr>
      <vt:lpstr>Date Types (Review)</vt:lpstr>
      <vt:lpstr>Setting default values</vt:lpstr>
      <vt:lpstr>TIMESTAMPZ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 Topics</vt:lpstr>
      <vt:lpstr>Transactions and Performance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68</cp:revision>
  <dcterms:created xsi:type="dcterms:W3CDTF">2019-03-20T19:59:17Z</dcterms:created>
  <dcterms:modified xsi:type="dcterms:W3CDTF">2019-06-13T03:04:27Z</dcterms:modified>
</cp:coreProperties>
</file>